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85" r:id="rId3"/>
    <p:sldId id="276" r:id="rId4"/>
    <p:sldId id="275" r:id="rId5"/>
    <p:sldId id="274" r:id="rId6"/>
    <p:sldId id="272" r:id="rId7"/>
    <p:sldId id="281" r:id="rId8"/>
    <p:sldId id="286" r:id="rId9"/>
    <p:sldId id="284" r:id="rId10"/>
    <p:sldId id="279" r:id="rId11"/>
    <p:sldId id="273" r:id="rId12"/>
    <p:sldId id="266" r:id="rId13"/>
    <p:sldId id="280" r:id="rId14"/>
    <p:sldId id="278" r:id="rId15"/>
    <p:sldId id="261" r:id="rId16"/>
    <p:sldId id="270" r:id="rId17"/>
    <p:sldId id="27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46" autoAdjust="0"/>
  </p:normalViewPr>
  <p:slideViewPr>
    <p:cSldViewPr>
      <p:cViewPr>
        <p:scale>
          <a:sx n="100" d="100"/>
          <a:sy n="100" d="100"/>
        </p:scale>
        <p:origin x="-90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ED4F-AD80-4E87-8735-3EC6F9679079}" type="datetimeFigureOut">
              <a:rPr lang="en-US" smtClean="0"/>
              <a:pPr/>
              <a:t>6/9/2010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9289-BF3E-4406-A771-457225F656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Grits%20Presentation%20Carl\datacentercooling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Grits%20Presentation%20Carl\HACSvsCACS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uman in Matrix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3000" contrast="2000"/>
          </a:blip>
          <a:stretch>
            <a:fillRect/>
          </a:stretch>
        </p:blipFill>
        <p:spPr>
          <a:xfrm>
            <a:off x="0" y="0"/>
            <a:ext cx="9144000" cy="71628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IPAC Energy Efficient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Centers and Management Tools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raStruXure Central 201006081416 Enviromental Equip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raStruXure Central 201006081416 APC PDU D K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emperature Read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6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raStruXure Central 201006081416 One Year Tem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raStruXure Central 201006081416 New AC Unit Return Air Tem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NetBotz Enviromental Monitoring Devic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71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R_0231 Facing E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tech InRow Cooling Efficiency Analy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Center Cooling </a:t>
            </a:r>
            <a:r>
              <a:rPr lang="en-US" dirty="0" smtClean="0">
                <a:solidFill>
                  <a:schemeClr val="bg1"/>
                </a:solidFill>
              </a:rPr>
              <a:t>Challenges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datacentercool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573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 Data Center 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Why Standardize?</a:t>
            </a:r>
          </a:p>
          <a:p>
            <a:pPr lvl="1"/>
            <a:r>
              <a:rPr lang="en-US" dirty="0" smtClean="0"/>
              <a:t>Necessary </a:t>
            </a:r>
            <a:r>
              <a:rPr lang="en-US" dirty="0" smtClean="0"/>
              <a:t>for </a:t>
            </a:r>
            <a:r>
              <a:rPr lang="en-US" dirty="0" smtClean="0"/>
              <a:t>HACS or CACS</a:t>
            </a:r>
            <a:endParaRPr lang="en-US" dirty="0" smtClean="0"/>
          </a:p>
          <a:p>
            <a:r>
              <a:rPr lang="en-US" dirty="0" smtClean="0"/>
              <a:t>Jigsaw </a:t>
            </a:r>
            <a:r>
              <a:rPr lang="en-US" dirty="0" smtClean="0"/>
              <a:t>Puzzle</a:t>
            </a:r>
          </a:p>
          <a:p>
            <a:pPr lvl="1"/>
            <a:r>
              <a:rPr lang="en-US" dirty="0" smtClean="0"/>
              <a:t>Racks </a:t>
            </a:r>
            <a:r>
              <a:rPr lang="en-US" dirty="0" smtClean="0"/>
              <a:t>need to be same</a:t>
            </a:r>
          </a:p>
          <a:p>
            <a:pPr lvl="2"/>
            <a:r>
              <a:rPr lang="en-US" dirty="0" smtClean="0"/>
              <a:t>Racks were different sizes and shapes</a:t>
            </a:r>
          </a:p>
          <a:p>
            <a:pPr lvl="2"/>
            <a:r>
              <a:rPr lang="en-US" dirty="0" smtClean="0"/>
              <a:t>Close off hot isle with containment system.</a:t>
            </a:r>
          </a:p>
          <a:p>
            <a:pPr lvl="1"/>
            <a:r>
              <a:rPr lang="en-US" dirty="0" smtClean="0"/>
              <a:t>Easy to expand or add additional rack space.</a:t>
            </a:r>
          </a:p>
          <a:p>
            <a:pPr lvl="1"/>
            <a:r>
              <a:rPr lang="en-US" dirty="0" smtClean="0"/>
              <a:t>Managing Power Distribution</a:t>
            </a:r>
          </a:p>
          <a:p>
            <a:pPr lvl="2"/>
            <a:r>
              <a:rPr lang="en-US" dirty="0" smtClean="0"/>
              <a:t>2 each power strips per rack</a:t>
            </a:r>
          </a:p>
          <a:p>
            <a:pPr lvl="1"/>
            <a:r>
              <a:rPr lang="en-US" dirty="0" smtClean="0"/>
              <a:t>A/C </a:t>
            </a:r>
            <a:r>
              <a:rPr lang="en-US" dirty="0" smtClean="0"/>
              <a:t>Placement</a:t>
            </a:r>
          </a:p>
          <a:p>
            <a:pPr lvl="2"/>
            <a:r>
              <a:rPr lang="en-US" dirty="0" smtClean="0"/>
              <a:t>APC units</a:t>
            </a:r>
            <a:r>
              <a:rPr lang="en-US" dirty="0" smtClean="0"/>
              <a:t> fit </a:t>
            </a:r>
            <a:r>
              <a:rPr lang="en-US" dirty="0" smtClean="0"/>
              <a:t>within layout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IPAC 104 LAYOUT 2008-01-01 Original Exist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C 104 LAYOUT 2009-11-06_Existing Draf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C 104 LAYOUT 2010-01-27_FINAL LAYOU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HACS vs. CACS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HACSvsCAC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2296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remaining to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ceiling fans in HACS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Relocate UPS “C”</a:t>
            </a:r>
          </a:p>
          <a:p>
            <a:pPr lvl="1"/>
            <a:r>
              <a:rPr lang="en-US" dirty="0" smtClean="0"/>
              <a:t>Why?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C 104 LAYOUT 2010-01-27_FINAL LAYOU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Who needs them and why?</a:t>
            </a:r>
          </a:p>
          <a:p>
            <a:r>
              <a:rPr lang="en-US" dirty="0" smtClean="0"/>
              <a:t>Remote Monitoring</a:t>
            </a:r>
          </a:p>
          <a:p>
            <a:pPr lvl="1"/>
            <a:r>
              <a:rPr lang="en-US" dirty="0" smtClean="0"/>
              <a:t>Alerting</a:t>
            </a:r>
          </a:p>
          <a:p>
            <a:pPr lvl="2"/>
            <a:r>
              <a:rPr lang="en-US" dirty="0" smtClean="0"/>
              <a:t>SMS “Paging”, </a:t>
            </a:r>
          </a:p>
          <a:p>
            <a:pPr lvl="2"/>
            <a:r>
              <a:rPr lang="en-US" dirty="0" smtClean="0"/>
              <a:t>MMS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Archive</a:t>
            </a:r>
            <a:endParaRPr lang="en-US" dirty="0" smtClean="0"/>
          </a:p>
          <a:p>
            <a:r>
              <a:rPr lang="en-US" dirty="0" smtClean="0"/>
              <a:t>Many Managed Devices:</a:t>
            </a:r>
          </a:p>
          <a:p>
            <a:pPr lvl="2"/>
            <a:r>
              <a:rPr lang="en-US" dirty="0" smtClean="0"/>
              <a:t>5 each UPS Units 4 are 80 KVA 1 a 450 KVA unit</a:t>
            </a:r>
          </a:p>
          <a:p>
            <a:pPr lvl="2"/>
            <a:r>
              <a:rPr lang="en-US" dirty="0" smtClean="0"/>
              <a:t>17 each 10 Ton A/C Units </a:t>
            </a:r>
          </a:p>
          <a:p>
            <a:pPr lvl="2"/>
            <a:r>
              <a:rPr lang="en-US" dirty="0" smtClean="0"/>
              <a:t>6  each PDU 80 KVA each</a:t>
            </a:r>
          </a:p>
          <a:p>
            <a:pPr lvl="2"/>
            <a:r>
              <a:rPr lang="en-US" dirty="0" smtClean="0"/>
              <a:t>9 each Environmental Monitoring Devices</a:t>
            </a:r>
          </a:p>
          <a:p>
            <a:pPr lvl="2"/>
            <a:r>
              <a:rPr lang="en-US" dirty="0" smtClean="0"/>
              <a:t>108 each RPDU 2 in each rack 5 KVA</a:t>
            </a:r>
          </a:p>
          <a:p>
            <a:pPr lvl="2"/>
            <a:r>
              <a:rPr lang="en-US" dirty="0" smtClean="0"/>
              <a:t>28 each RPDU 2 in each rack 10 KVA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11605</TotalTime>
  <Words>167</Words>
  <Application>Microsoft Office PowerPoint</Application>
  <PresentationFormat>On-screen Show (4:3)</PresentationFormat>
  <Paragraphs>36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Implement Data Center Best Practices </vt:lpstr>
      <vt:lpstr>Slide 3</vt:lpstr>
      <vt:lpstr>Slide 4</vt:lpstr>
      <vt:lpstr>Slide 5</vt:lpstr>
      <vt:lpstr>HACS vs. CACS</vt:lpstr>
      <vt:lpstr>What’s remaining to be done?</vt:lpstr>
      <vt:lpstr>Slide 8</vt:lpstr>
      <vt:lpstr>Centralized Management Tools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Data Center Cooling 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IPAC Data Center Effencies</dc:title>
  <dc:creator>Admin</dc:creator>
  <cp:lastModifiedBy>Admin</cp:lastModifiedBy>
  <cp:revision>58</cp:revision>
  <dcterms:created xsi:type="dcterms:W3CDTF">2010-05-04T02:11:11Z</dcterms:created>
  <dcterms:modified xsi:type="dcterms:W3CDTF">2010-06-09T22:33:24Z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123PPT_NEW">
    <vt:bool>true</vt:bool>
  </property>
  <property fmtid="{D5CDD505-2E9C-101B-9397-08002B2CF9AE}" pid="3" name="123PPTVideoData_Slide256">
    <vt:lpwstr>&lt;VideoData Location="(123PPT Video Backgrounds)" InfoFile="123PPT Blue Movie Reels.123" PlaySpeed="1.75" UseBackdrop="True" Transparency="50" BackdropColor="-8388544" BackdropLeft="5" BackdropTop="5" BackdropRight="5" BackdropBottom="5" /&gt;</vt:lpwstr>
  </property>
  <property fmtid="{D5CDD505-2E9C-101B-9397-08002B2CF9AE}" pid="4" name="123PPTVideoData_Slide257">
    <vt:lpwstr>&lt;VideoData Location="(123PPT Video Backgrounds)" InfoFile="123PPT Blue Movie Reels.123" PlaySpeed="1.75" UseBackdrop="True" Transparency="50" BackdropColor="-8388544" BackdropLeft="5" BackdropTop="5" BackdropRight="5" BackdropBottom="5" /&gt;</vt:lpwstr>
  </property>
  <property fmtid="{D5CDD505-2E9C-101B-9397-08002B2CF9AE}" pid="5" name="123PPTVideoData_Slide258">
    <vt:lpwstr>&lt;VideoData Location="(123PPT Video Backgrounds)" InfoFile="123PPT Blue Movie Reels.123" PlaySpeed="1.75" UseBackdrop="True" Transparency="50" BackdropColor="-8388544" BackdropLeft="5" BackdropTop="5" BackdropRight="5" BackdropBottom="5" /&gt;</vt:lpwstr>
  </property>
</Properties>
</file>